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  <p:embeddedFont>
      <p:font typeface="Raleway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56755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Accelerating Payment Management System Modernization with GitHub Co-Pilot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320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Leveraging AI to bridge legacy systems and modern technologies. This presentation will show how GitHub Co-Pilot accelerated our modernization project and delivered measurable business benefits.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19279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20041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175891"/>
            <a:ext cx="311574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Raghavan Sridharan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650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1396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GitHub Co-Pilot significantly accelerates modernization efforts by enhancing code comprehension, improving development efficiency, and ensuring superior quality assurance.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578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Adoption of AI-driven tools positions the company as a forward-thinking industry leader.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387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recommend continued exploration and integration of AI tools to optimize project outcomes.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331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Agenda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371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237970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Modernization goals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36724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6365260" y="37149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73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73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Legacy systems hurdles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0077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0502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GitHub Co-Pilot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 introduction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6280190" y="634305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638556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0173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Benefits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0173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 impacts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79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Legacy Environment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482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CoolGen/COBOL-based Payment Management System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713678"/>
            <a:ext cx="3447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Modernization Approach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9482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Backend: Spring Boot REST services &amp; Spring Batch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52247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Frontend: Angular for online screens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29482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Seamlessly rewrite and modernize while retaining robust functionality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03872"/>
            <a:ext cx="60275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Addressed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45281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Complexity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73702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Difficult to understand, maintain CoolGen/COBOL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45281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24660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Documentation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737021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Extensive requirements, Agile stories creation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45281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24660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737021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Merging legacy with modern frameworks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Introducing GitHub Co-Pilot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10401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AI Pair Programmer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92763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Integrated within the development workflow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10401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437215"/>
            <a:ext cx="29839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Comprehension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92763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Assists in understanding CoolGen/COBOL code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07067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Code Suggestions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24299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Provides code suggestions for front-end (Angular) and back-end (Spring Boot)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 Reaped by the Team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36626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Enhanced Comprehension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Accelerated learning curve for legacy systems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38332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Accelerated Documentation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Consistent, auto-generated documentation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Improved Efficiency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Faster code generation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58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Quantifiable Impacts &amp; Success Metrics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868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X%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Productivity Gains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1090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Reduction in development cycle times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25868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Y%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022771" y="3618667"/>
            <a:ext cx="30465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Quality Improvements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42021" y="4109085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Higher unit test coverage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67846" y="5628680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Z$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3154323" y="6660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 Savings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767846" y="7150894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Reduced technical debt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178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Case Example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80241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308490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3107055"/>
            <a:ext cx="3127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COBOL to Spring Boot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3080861" y="3672959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3801547"/>
            <a:ext cx="4347567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2808089" y="4006215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7"/>
          <p:cNvSpPr/>
          <p:nvPr/>
        </p:nvSpPr>
        <p:spPr>
          <a:xfrm>
            <a:off x="5368171" y="4028361"/>
            <a:ext cx="22933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Co-Pilot Assisted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5254704" y="4594265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11" name="Shape 9"/>
          <p:cNvSpPr/>
          <p:nvPr/>
        </p:nvSpPr>
        <p:spPr>
          <a:xfrm>
            <a:off x="793790" y="4722852"/>
            <a:ext cx="6521410" cy="807958"/>
          </a:xfrm>
          <a:prstGeom prst="roundRect">
            <a:avLst>
              <a:gd name="adj" fmla="val 4211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3895011" y="492752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7542014" y="4949666"/>
            <a:ext cx="2535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Smooth Transition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78596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Rewriting a COBOL module to a Spring Boot microservice. Assisted in interpreting legacy code logic and best practices for migration. Generated critical code snippets and unit tests, ensuring a smooth transition.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2610"/>
            <a:ext cx="70656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Strategic Business Impact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2995017"/>
            <a:ext cx="1614011" cy="8079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328683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088255" y="3221831"/>
            <a:ext cx="31519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Competitive Advantage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816072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859649"/>
            <a:ext cx="3228022" cy="8079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94892" y="4064318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00" dirty="0"/>
          </a:p>
        </p:txBody>
      </p:sp>
      <p:sp>
        <p:nvSpPr>
          <p:cNvPr id="9" name="Text 5"/>
          <p:cNvSpPr/>
          <p:nvPr/>
        </p:nvSpPr>
        <p:spPr>
          <a:xfrm>
            <a:off x="5895261" y="4086463"/>
            <a:ext cx="20629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Risk Reduction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24281"/>
            <a:ext cx="4842034" cy="8079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894892" y="49289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00" dirty="0"/>
          </a:p>
        </p:txBody>
      </p:sp>
      <p:sp>
        <p:nvSpPr>
          <p:cNvPr id="13" name="Text 8"/>
          <p:cNvSpPr/>
          <p:nvPr/>
        </p:nvSpPr>
        <p:spPr>
          <a:xfrm>
            <a:off x="6702266" y="4951095"/>
            <a:ext cx="2195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Future-Proofing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32126" y="5545336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pic>
        <p:nvPicPr>
          <p:cNvPr id="15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5588913"/>
            <a:ext cx="6456164" cy="807958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3894773" y="5793581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500" dirty="0"/>
          </a:p>
        </p:txBody>
      </p:sp>
      <p:sp>
        <p:nvSpPr>
          <p:cNvPr id="17" name="Text 11"/>
          <p:cNvSpPr/>
          <p:nvPr/>
        </p:nvSpPr>
        <p:spPr>
          <a:xfrm>
            <a:off x="7509272" y="5815727"/>
            <a:ext cx="14707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Innovation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2025-03-20T07:33:48Z</dcterms:created>
  <dcterms:modified xsi:type="dcterms:W3CDTF">2025-03-20T07:33:48Z</dcterms:modified>
</cp:coreProperties>
</file>